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65" r:id="rId3"/>
    <p:sldId id="257" r:id="rId4"/>
    <p:sldId id="258" r:id="rId5"/>
    <p:sldId id="259" r:id="rId6"/>
    <p:sldId id="260" r:id="rId7"/>
    <p:sldId id="262" r:id="rId8"/>
    <p:sldId id="261" r:id="rId9"/>
    <p:sldId id="264" r:id="rId10"/>
  </p:sldIdLst>
  <p:sldSz cx="9144000" cy="5143500" type="screen16x9"/>
  <p:notesSz cx="6858000" cy="9144000"/>
  <p:embeddedFontLst>
    <p:embeddedFont>
      <p:font typeface="Average" panose="020B0604020202020204" charset="0"/>
      <p:regular r:id="rId12"/>
    </p:embeddedFon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Oswald" panose="020B060402020202020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9309421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6541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6589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06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690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361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654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2315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0456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‹Nº›</a:t>
            </a:fld>
            <a:endParaRPr lang="es-419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‹Nº›</a:t>
            </a:fld>
            <a:endParaRPr lang="es-419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‹Nº›</a:t>
            </a:fld>
            <a:endParaRPr lang="es-419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‹Nº›</a:t>
            </a:fld>
            <a:endParaRPr lang="es-419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‹Nº›</a:t>
            </a:fld>
            <a:endParaRPr lang="es-419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‹Nº›</a:t>
            </a:fld>
            <a:endParaRPr lang="es-419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‹Nº›</a:t>
            </a:fld>
            <a:endParaRPr lang="es-419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‹Nº›</a:t>
            </a:fld>
            <a:endParaRPr lang="es-419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>
                <a:solidFill>
                  <a:schemeClr val="lt1"/>
                </a:solidFill>
              </a:rPr>
              <a:t>‹Nº›</a:t>
            </a:fld>
            <a:endParaRPr lang="es-419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>
                <a:solidFill>
                  <a:schemeClr val="lt1"/>
                </a:solidFill>
              </a:rPr>
              <a:t>‹Nº›</a:t>
            </a:fld>
            <a:endParaRPr lang="es-419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‹Nº›</a:t>
            </a:fld>
            <a:endParaRPr lang="es-419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s-419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es-419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" Target="slide2.xml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slide" Target="slide2.xml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dirty="0">
                <a:latin typeface="Century Gothic" panose="020B0502020202020204" pitchFamily="34" charset="0"/>
              </a:rPr>
              <a:t>Jale Berahimi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dirty="0"/>
              <a:t>¿Que la hace tan criticada?</a:t>
            </a:r>
          </a:p>
          <a:p>
            <a:pPr lvl="0" algn="l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7029" y="264324"/>
            <a:ext cx="7852200" cy="861000"/>
          </a:xfrm>
        </p:spPr>
        <p:txBody>
          <a:bodyPr/>
          <a:lstStyle/>
          <a:p>
            <a:r>
              <a:rPr lang="es-CR" dirty="0" smtClean="0">
                <a:latin typeface="Century Gothic" panose="020B0502020202020204" pitchFamily="34" charset="0"/>
              </a:rPr>
              <a:t>Menú</a:t>
            </a:r>
            <a:endParaRPr lang="es-CR" dirty="0">
              <a:latin typeface="Century Gothic" panose="020B0502020202020204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87029" y="1251284"/>
            <a:ext cx="797693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100" dirty="0" smtClean="0">
                <a:latin typeface="Average" panose="020B0604020202020204" charset="0"/>
                <a:hlinkClick r:id="rId2" action="ppaction://hlinksldjump"/>
              </a:rPr>
              <a:t>Intrusos de la farándula</a:t>
            </a:r>
            <a:endParaRPr lang="es-CR" sz="2100" dirty="0">
              <a:latin typeface="Average" panose="020B0604020202020204" charset="0"/>
            </a:endParaRPr>
          </a:p>
          <a:p>
            <a:endParaRPr lang="es-CR" sz="2100" dirty="0" smtClean="0">
              <a:latin typeface="Average" panose="020B0604020202020204" charset="0"/>
            </a:endParaRPr>
          </a:p>
          <a:p>
            <a:r>
              <a:rPr lang="es-CR" sz="2100" dirty="0" smtClean="0">
                <a:latin typeface="Average" panose="020B0604020202020204" charset="0"/>
                <a:hlinkClick r:id="rId3" action="ppaction://hlinksldjump"/>
              </a:rPr>
              <a:t>Periodismo</a:t>
            </a:r>
            <a:endParaRPr lang="es-CR" sz="2100" dirty="0" smtClean="0">
              <a:latin typeface="Average" panose="020B0604020202020204" charset="0"/>
            </a:endParaRPr>
          </a:p>
          <a:p>
            <a:endParaRPr lang="es-CR" sz="2100" dirty="0" smtClean="0">
              <a:latin typeface="Average" panose="020B0604020202020204" charset="0"/>
            </a:endParaRPr>
          </a:p>
          <a:p>
            <a:r>
              <a:rPr lang="es-CR" sz="2100" dirty="0" smtClean="0">
                <a:latin typeface="Average" panose="020B0604020202020204" charset="0"/>
                <a:hlinkClick r:id="rId4" action="ppaction://hlinksldjump"/>
              </a:rPr>
              <a:t>Problemas</a:t>
            </a:r>
            <a:endParaRPr lang="es-CR" sz="2100" dirty="0" smtClean="0">
              <a:latin typeface="Average" panose="020B0604020202020204" charset="0"/>
            </a:endParaRPr>
          </a:p>
          <a:p>
            <a:endParaRPr lang="es-CR" sz="2100" dirty="0" smtClean="0">
              <a:latin typeface="Average" panose="020B0604020202020204" charset="0"/>
            </a:endParaRPr>
          </a:p>
          <a:p>
            <a:r>
              <a:rPr lang="es-CR" sz="2100" dirty="0" smtClean="0">
                <a:latin typeface="Average" panose="020B0604020202020204" charset="0"/>
                <a:hlinkClick r:id="rId5" action="ppaction://hlinksldjump"/>
              </a:rPr>
              <a:t>Falta de Profesionalismo</a:t>
            </a:r>
            <a:endParaRPr lang="es-CR" sz="2100" dirty="0" smtClean="0">
              <a:latin typeface="Average" panose="020B0604020202020204" charset="0"/>
            </a:endParaRPr>
          </a:p>
          <a:p>
            <a:endParaRPr lang="es-CR" sz="2100" dirty="0" smtClean="0">
              <a:latin typeface="Average" panose="020B0604020202020204" charset="0"/>
            </a:endParaRPr>
          </a:p>
          <a:p>
            <a:r>
              <a:rPr lang="es-CR" sz="2100" dirty="0" smtClean="0">
                <a:latin typeface="Average" panose="020B0604020202020204" charset="0"/>
                <a:hlinkClick r:id="rId6" action="ppaction://hlinksldjump"/>
              </a:rPr>
              <a:t>Despido  </a:t>
            </a:r>
            <a:endParaRPr lang="es-CR" sz="2100" dirty="0" smtClean="0">
              <a:latin typeface="Average" panose="020B0604020202020204" charset="0"/>
            </a:endParaRPr>
          </a:p>
          <a:p>
            <a:endParaRPr lang="es-CR" sz="2100" dirty="0" smtClean="0">
              <a:latin typeface="Averag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2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419" dirty="0">
                <a:latin typeface="Century Gothic" panose="020B0502020202020204" pitchFamily="34" charset="0"/>
              </a:rPr>
              <a:t>Intrusos de la farándula  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7" name="Shape 67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5375" y="1465825"/>
            <a:ext cx="5156600" cy="290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419" dirty="0">
                <a:latin typeface="Century Gothic" panose="020B0502020202020204" pitchFamily="34" charset="0"/>
              </a:rPr>
              <a:t>Periodismo 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300" y="1467200"/>
            <a:ext cx="3620249" cy="278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5425" y="1467200"/>
            <a:ext cx="3620249" cy="278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419" dirty="0">
                <a:latin typeface="Century Gothic" panose="020B0502020202020204" pitchFamily="34" charset="0"/>
                <a:hlinkClick r:id="rId5" action="ppaction://hlinksldjump"/>
              </a:rPr>
              <a:t>Problemas</a:t>
            </a:r>
            <a:r>
              <a:rPr lang="es-419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4" name="Video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96454" y="1152475"/>
            <a:ext cx="5582652" cy="3429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419" dirty="0">
                <a:latin typeface="Century Gothic" panose="020B0502020202020204" pitchFamily="34" charset="0"/>
                <a:hlinkClick r:id="rId5" action="ppaction://hlinksldjump"/>
              </a:rPr>
              <a:t>Falta</a:t>
            </a:r>
            <a:r>
              <a:rPr lang="es-419" dirty="0">
                <a:latin typeface="Century Gothic" panose="020B0502020202020204" pitchFamily="34" charset="0"/>
              </a:rPr>
              <a:t> </a:t>
            </a:r>
            <a:r>
              <a:rPr lang="es-419" dirty="0">
                <a:latin typeface="Century Gothic" panose="020B0502020202020204" pitchFamily="34" charset="0"/>
                <a:hlinkClick r:id="rId5" action="ppaction://hlinksldjump"/>
              </a:rPr>
              <a:t>de</a:t>
            </a:r>
            <a:r>
              <a:rPr lang="es-419" dirty="0">
                <a:latin typeface="Century Gothic" panose="020B0502020202020204" pitchFamily="34" charset="0"/>
              </a:rPr>
              <a:t> </a:t>
            </a:r>
            <a:r>
              <a:rPr lang="es-419" dirty="0">
                <a:latin typeface="Century Gothic" panose="020B0502020202020204" pitchFamily="34" charset="0"/>
                <a:hlinkClick r:id="rId5" action="ppaction://hlinksldjump"/>
              </a:rPr>
              <a:t>Profesionalismo</a:t>
            </a:r>
            <a:endParaRPr lang="es-419" dirty="0">
              <a:latin typeface="Century Gothic" panose="020B0502020202020204" pitchFamily="34" charset="0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4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24000" y="1152475"/>
            <a:ext cx="6096000" cy="3429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419" dirty="0"/>
              <a:t>El periodismo en Costa Rica 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050" name="Picture 2" descr="Resultado de imagen de dubai en europa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063" y="529389"/>
            <a:ext cx="6533148" cy="4204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419" dirty="0">
                <a:latin typeface="Century Gothic" panose="020B0502020202020204" pitchFamily="34" charset="0"/>
              </a:rPr>
              <a:t>Despido de Canal 6 </a:t>
            </a:r>
          </a:p>
        </p:txBody>
      </p:sp>
      <p:pic>
        <p:nvPicPr>
          <p:cNvPr id="1026" name="Picture 2" descr="Resultado de imagen de jale berahimi despido de canal 6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747" y="1121024"/>
            <a:ext cx="5414211" cy="371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de jale berahimi despido de canal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247" y="2296612"/>
            <a:ext cx="1256207" cy="1158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dirty="0">
                <a:latin typeface="Century Gothic" panose="020B0502020202020204" pitchFamily="34" charset="0"/>
              </a:rPr>
              <a:t>Jale Berahimi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¿Que la hace tan criticada?</a:t>
            </a:r>
          </a:p>
          <a:p>
            <a:pPr lvl="0" algn="l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739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47</Words>
  <Application>Microsoft Office PowerPoint</Application>
  <PresentationFormat>Presentación en pantalla (16:9)</PresentationFormat>
  <Paragraphs>20</Paragraphs>
  <Slides>9</Slides>
  <Notes>8</Notes>
  <HiddenSlides>0</HiddenSlides>
  <MMClips>2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Average</vt:lpstr>
      <vt:lpstr>Century Gothic</vt:lpstr>
      <vt:lpstr>Oswald</vt:lpstr>
      <vt:lpstr>Arial</vt:lpstr>
      <vt:lpstr>slate</vt:lpstr>
      <vt:lpstr>Jale Berahimi</vt:lpstr>
      <vt:lpstr>Menú</vt:lpstr>
      <vt:lpstr>Intrusos de la farándula  </vt:lpstr>
      <vt:lpstr>Periodismo </vt:lpstr>
      <vt:lpstr>Problemas </vt:lpstr>
      <vt:lpstr>Falta de Profesionalismo</vt:lpstr>
      <vt:lpstr>El periodismo en Costa Rica </vt:lpstr>
      <vt:lpstr>Despido de Canal 6 </vt:lpstr>
      <vt:lpstr>Jale Berahimi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Jale Berahimi</dc:title>
  <dc:creator>william a</dc:creator>
  <cp:lastModifiedBy>Cuarto Desarrollo</cp:lastModifiedBy>
  <cp:revision>6</cp:revision>
  <dcterms:modified xsi:type="dcterms:W3CDTF">2017-02-27T13:30:36Z</dcterms:modified>
</cp:coreProperties>
</file>